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23" r:id="rId5"/>
    <p:sldId id="729" r:id="rId6"/>
    <p:sldId id="730" r:id="rId7"/>
    <p:sldId id="28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5E"/>
    <a:srgbClr val="089C83"/>
    <a:srgbClr val="B3C9C0"/>
    <a:srgbClr val="B21A1A"/>
    <a:srgbClr val="546578"/>
    <a:srgbClr val="D54747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EFA3B-0B5B-4F8D-B8FD-36978011C33D}" v="11" dt="2022-03-10T19:37:47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9822" autoAdjust="0"/>
  </p:normalViewPr>
  <p:slideViewPr>
    <p:cSldViewPr snapToObjects="1">
      <p:cViewPr varScale="1">
        <p:scale>
          <a:sx n="83" d="100"/>
          <a:sy n="83" d="100"/>
        </p:scale>
        <p:origin x="69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184887914855107"/>
          <c:y val="3.5139927955274271E-2"/>
          <c:w val="0.55825842836837281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C6B-420B-A02E-AA8FC935FC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ΔΞ/ΔΑ</c:v>
                </c:pt>
                <c:pt idx="1">
                  <c:v>Καθόλου</c:v>
                </c:pt>
                <c:pt idx="2">
                  <c:v>Λίγο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23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184887914855107"/>
          <c:y val="3.5139927955274271E-2"/>
          <c:w val="0.55825842836837281"/>
          <c:h val="0.96288134462247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C6B-420B-A02E-AA8FC935FC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ΔΞ/ΔΑ</c:v>
                </c:pt>
                <c:pt idx="1">
                  <c:v>Καθόλου</c:v>
                </c:pt>
                <c:pt idx="2">
                  <c:v>Λίγο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11</c:v>
                </c:pt>
                <c:pt idx="3">
                  <c:v>32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11/3/2022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08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– </a:t>
            </a:r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10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 Μαρτίου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11276" y="2625361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1276" y="3668786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08185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08 – 10 Μαρτίου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612980"/>
            <a:ext cx="537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2500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Ελάχιστες βάσεις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152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+/- 3.5%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481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Για την ακρίβεια του τελευταίου διαστήματος σε τι βαθμό ευθύνεται </a:t>
            </a:r>
            <a:r>
              <a:rPr lang="el-GR" sz="1800" b="1" dirty="0">
                <a:solidFill>
                  <a:srgbClr val="C00000"/>
                </a:solidFill>
                <a:latin typeface="Century Gothic" pitchFamily="34" charset="0"/>
              </a:rPr>
              <a:t>η ελληνική κυβέρνηση</a:t>
            </a:r>
            <a:r>
              <a:rPr lang="el-GR" sz="1800" b="1" dirty="0">
                <a:latin typeface="Century Gothic" pitchFamily="34" charset="0"/>
              </a:rPr>
              <a:t>;</a:t>
            </a:r>
            <a:endParaRPr lang="en-GB" sz="18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842908"/>
              </p:ext>
            </p:extLst>
          </p:nvPr>
        </p:nvGraphicFramePr>
        <p:xfrm>
          <a:off x="438754" y="1268760"/>
          <a:ext cx="752945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E0F4EF4F-C104-48B1-A843-3D29F9768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33661"/>
              </p:ext>
            </p:extLst>
          </p:nvPr>
        </p:nvGraphicFramePr>
        <p:xfrm>
          <a:off x="424804" y="908720"/>
          <a:ext cx="4854429" cy="2024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934874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104851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274829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38812"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Άνω των 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Πολύ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Αρκετά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Λίγο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/Κα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θόλου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id="{95B5AA7E-07B0-46C9-857B-AAAA81C5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664666"/>
              </p:ext>
            </p:extLst>
          </p:nvPr>
        </p:nvGraphicFramePr>
        <p:xfrm>
          <a:off x="366262" y="3645024"/>
          <a:ext cx="7025882" cy="2024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988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613491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38812"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κομματικής εγγύτητας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Πολύ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Αρκετά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Λίγο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/Κα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θόλου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04702"/>
              </p:ext>
            </p:extLst>
          </p:nvPr>
        </p:nvGraphicFramePr>
        <p:xfrm>
          <a:off x="8299689" y="908721"/>
          <a:ext cx="1396711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85%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3%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</a:tbl>
          </a:graphicData>
        </a:graphic>
      </p:graphicFrame>
      <p:sp>
        <p:nvSpPr>
          <p:cNvPr id="14" name="Τίτλος 7">
            <a:extLst>
              <a:ext uri="{FF2B5EF4-FFF2-40B4-BE49-F238E27FC236}">
                <a16:creationId xmlns:a16="http://schemas.microsoft.com/office/drawing/2014/main" id="{076841C4-CD59-4C81-8BB0-8540303F76D9}"/>
              </a:ext>
            </a:extLst>
          </p:cNvPr>
          <p:cNvSpPr txBox="1">
            <a:spLocks/>
          </p:cNvSpPr>
          <p:nvPr/>
        </p:nvSpPr>
        <p:spPr>
          <a:xfrm>
            <a:off x="751275" y="211595"/>
            <a:ext cx="10361768" cy="481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Για την ακρίβεια του τελευταίου διαστήματος σε τι βαθμό ευθύνεται </a:t>
            </a:r>
            <a:r>
              <a:rPr lang="el-GR" sz="1800" b="1" dirty="0">
                <a:solidFill>
                  <a:srgbClr val="C00000"/>
                </a:solidFill>
                <a:latin typeface="Century Gothic" pitchFamily="34" charset="0"/>
              </a:rPr>
              <a:t>η ελληνική κυβέρνηση</a:t>
            </a:r>
            <a:r>
              <a:rPr lang="el-GR" sz="1800" b="1" dirty="0">
                <a:latin typeface="Century Gothic" pitchFamily="34" charset="0"/>
              </a:rPr>
              <a:t>;</a:t>
            </a:r>
            <a:endParaRPr lang="en-GB" sz="1800" b="1" dirty="0">
              <a:latin typeface="Century Gothic" pitchFamily="34" charset="0"/>
            </a:endParaRPr>
          </a:p>
        </p:txBody>
      </p:sp>
      <p:pic>
        <p:nvPicPr>
          <p:cNvPr id="11" name="Εικόνα 19">
            <a:extLst>
              <a:ext uri="{FF2B5EF4-FFF2-40B4-BE49-F238E27FC236}">
                <a16:creationId xmlns:a16="http://schemas.microsoft.com/office/drawing/2014/main" id="{34F339E1-3D2D-41C7-B348-00F6D3F1B0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293" y="3445838"/>
            <a:ext cx="818910" cy="838266"/>
          </a:xfrm>
          <a:prstGeom prst="rect">
            <a:avLst/>
          </a:prstGeom>
        </p:spPr>
      </p:pic>
      <p:pic>
        <p:nvPicPr>
          <p:cNvPr id="15" name="Picture 2" descr="https://upload.wikimedia.org/wikipedia/commons/7/7d/Syriza_new_logo.png">
            <a:extLst>
              <a:ext uri="{FF2B5EF4-FFF2-40B4-BE49-F238E27FC236}">
                <a16:creationId xmlns:a16="http://schemas.microsoft.com/office/drawing/2014/main" id="{C5D4CFB0-3DAA-4BF4-9B6B-7BD266B3F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99552" y="3577103"/>
            <a:ext cx="936394" cy="481101"/>
          </a:xfrm>
          <a:prstGeom prst="rect">
            <a:avLst/>
          </a:prstGeom>
          <a:noFill/>
        </p:spPr>
      </p:pic>
      <p:pic>
        <p:nvPicPr>
          <p:cNvPr id="16" name="Εικόνα 50">
            <a:extLst>
              <a:ext uri="{FF2B5EF4-FFF2-40B4-BE49-F238E27FC236}">
                <a16:creationId xmlns:a16="http://schemas.microsoft.com/office/drawing/2014/main" id="{F4743607-AA15-4E15-BA4A-FDCBF77875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270" y="3577103"/>
            <a:ext cx="519818" cy="52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54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4" y="211594"/>
            <a:ext cx="10889341" cy="6971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Για την ακρίβεια του τελευταίου διαστήματος σε τι βαθμό ευθύνεται </a:t>
            </a:r>
            <a:r>
              <a:rPr lang="el-GR" sz="1800" b="1" dirty="0">
                <a:solidFill>
                  <a:srgbClr val="C00000"/>
                </a:solidFill>
                <a:latin typeface="Century Gothic" pitchFamily="34" charset="0"/>
              </a:rPr>
              <a:t>η ενεργειακή κρίση / διεθνείς εξελίξεις</a:t>
            </a:r>
            <a:r>
              <a:rPr lang="el-GR" sz="1800" b="1" dirty="0">
                <a:latin typeface="Century Gothic" pitchFamily="34" charset="0"/>
              </a:rPr>
              <a:t>;</a:t>
            </a:r>
            <a:endParaRPr lang="en-GB" sz="18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113094"/>
              </p:ext>
            </p:extLst>
          </p:nvPr>
        </p:nvGraphicFramePr>
        <p:xfrm>
          <a:off x="438754" y="1268760"/>
          <a:ext cx="752945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6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:a16="http://schemas.microsoft.com/office/drawing/2014/main" id="{E0F4EF4F-C104-48B1-A843-3D29F9768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74410"/>
              </p:ext>
            </p:extLst>
          </p:nvPr>
        </p:nvGraphicFramePr>
        <p:xfrm>
          <a:off x="424804" y="908720"/>
          <a:ext cx="4854429" cy="2024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875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934874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104851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274829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38812"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Άνω των 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Πολύ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Αρκετά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Λίγο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/Κα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θόλου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graphicFrame>
        <p:nvGraphicFramePr>
          <p:cNvPr id="12" name="Πίνακας 11">
            <a:extLst>
              <a:ext uri="{FF2B5EF4-FFF2-40B4-BE49-F238E27FC236}">
                <a16:creationId xmlns:a16="http://schemas.microsoft.com/office/drawing/2014/main" id="{95B5AA7E-07B0-46C9-857B-AAAA81C5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546971"/>
              </p:ext>
            </p:extLst>
          </p:nvPr>
        </p:nvGraphicFramePr>
        <p:xfrm>
          <a:off x="366262" y="3645024"/>
          <a:ext cx="7025882" cy="2024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988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727558">
                  <a:extLst>
                    <a:ext uri="{9D8B030D-6E8A-4147-A177-3AD203B41FA5}">
                      <a16:colId xmlns:a16="http://schemas.microsoft.com/office/drawing/2014/main" val="35278863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38812"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κομματικής εγγύτητας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Πολύ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Αρκετά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Λίγο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/Κα</a:t>
                      </a:r>
                      <a:r>
                        <a:rPr lang="en-US" sz="1600" dirty="0" err="1">
                          <a:latin typeface="Century Gothic" panose="020B0502020202020204" pitchFamily="34" charset="0"/>
                        </a:rPr>
                        <a:t>θόλου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717431"/>
                  </a:ext>
                </a:extLst>
              </a:tr>
              <a:tr h="49536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ΔΞ/ΔΑ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6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9DD3992-69C2-4575-8EDF-3415E63C34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25A96AC2-3B00-4790-B15B-271ADFD07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35311"/>
              </p:ext>
            </p:extLst>
          </p:nvPr>
        </p:nvGraphicFramePr>
        <p:xfrm>
          <a:off x="8299689" y="908721"/>
          <a:ext cx="1396711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711">
                  <a:extLst>
                    <a:ext uri="{9D8B030D-6E8A-4147-A177-3AD203B41FA5}">
                      <a16:colId xmlns:a16="http://schemas.microsoft.com/office/drawing/2014/main" val="239120766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ΣΥΝΟΛΟ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932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80%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786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4%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1482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entury Gothic" panose="020B0502020202020204" pitchFamily="34" charset="0"/>
                        </a:rPr>
                        <a:t>6%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05675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7AA7CA70-9AEF-4EC0-AF63-0A14DBF9D383}"/>
              </a:ext>
            </a:extLst>
          </p:cNvPr>
          <p:cNvSpPr txBox="1">
            <a:spLocks/>
          </p:cNvSpPr>
          <p:nvPr/>
        </p:nvSpPr>
        <p:spPr>
          <a:xfrm>
            <a:off x="751274" y="211594"/>
            <a:ext cx="10889341" cy="6971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latin typeface="Century Gothic" pitchFamily="34" charset="0"/>
              </a:rPr>
              <a:t>Για την ακρίβεια του τελευταίου διαστήματος σε τι βαθμό ευθύνεται </a:t>
            </a:r>
            <a:r>
              <a:rPr lang="el-GR" sz="1800" b="1" dirty="0">
                <a:solidFill>
                  <a:srgbClr val="C00000"/>
                </a:solidFill>
                <a:latin typeface="Century Gothic" pitchFamily="34" charset="0"/>
              </a:rPr>
              <a:t>η ενεργειακή κρίση / διεθνείς εξελίξεις</a:t>
            </a:r>
            <a:r>
              <a:rPr lang="el-GR" sz="1800" b="1" dirty="0">
                <a:latin typeface="Century Gothic" pitchFamily="34" charset="0"/>
              </a:rPr>
              <a:t>;</a:t>
            </a:r>
            <a:endParaRPr lang="en-GB" sz="1800" b="1" dirty="0">
              <a:latin typeface="Century Gothic" pitchFamily="34" charset="0"/>
            </a:endParaRPr>
          </a:p>
        </p:txBody>
      </p:sp>
      <p:pic>
        <p:nvPicPr>
          <p:cNvPr id="14" name="Εικόνα 19">
            <a:extLst>
              <a:ext uri="{FF2B5EF4-FFF2-40B4-BE49-F238E27FC236}">
                <a16:creationId xmlns:a16="http://schemas.microsoft.com/office/drawing/2014/main" id="{C27FE181-F4D9-4CA6-8677-DAF8D4AB2E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31" y="3438467"/>
            <a:ext cx="818910" cy="838266"/>
          </a:xfrm>
          <a:prstGeom prst="rect">
            <a:avLst/>
          </a:prstGeom>
        </p:spPr>
      </p:pic>
      <p:pic>
        <p:nvPicPr>
          <p:cNvPr id="15" name="Picture 2" descr="https://upload.wikimedia.org/wikipedia/commons/7/7d/Syriza_new_logo.png">
            <a:extLst>
              <a:ext uri="{FF2B5EF4-FFF2-40B4-BE49-F238E27FC236}">
                <a16:creationId xmlns:a16="http://schemas.microsoft.com/office/drawing/2014/main" id="{EDDA8200-C1CD-481D-A50F-00B59D27C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19532" y="3577103"/>
            <a:ext cx="936394" cy="481101"/>
          </a:xfrm>
          <a:prstGeom prst="rect">
            <a:avLst/>
          </a:prstGeom>
          <a:noFill/>
        </p:spPr>
      </p:pic>
      <p:pic>
        <p:nvPicPr>
          <p:cNvPr id="16" name="Εικόνα 50">
            <a:extLst>
              <a:ext uri="{FF2B5EF4-FFF2-40B4-BE49-F238E27FC236}">
                <a16:creationId xmlns:a16="http://schemas.microsoft.com/office/drawing/2014/main" id="{450D671D-C392-4AF0-93D4-8A52FBA8D7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241" y="3558465"/>
            <a:ext cx="519818" cy="52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14744</TotalTime>
  <Words>359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495</cp:revision>
  <dcterms:created xsi:type="dcterms:W3CDTF">2018-09-18T11:13:14Z</dcterms:created>
  <dcterms:modified xsi:type="dcterms:W3CDTF">2022-03-11T08:28:48Z</dcterms:modified>
</cp:coreProperties>
</file>